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760" cy="566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2022-12-20T20:54:01Z</dcterms:modified>
  <cp:revision>12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